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Anton" charset="1" panose="00000500000000000000"/>
      <p:regular r:id="rId12"/>
    </p:embeddedFont>
    <p:embeddedFont>
      <p:font typeface="Nunito" charset="1" panose="00000000000000000000"/>
      <p:regular r:id="rId13"/>
    </p:embeddedFont>
    <p:embeddedFont>
      <p:font typeface="Open Sans" charset="1" panose="020B06060305040202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.pn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jpeg" Type="http://schemas.openxmlformats.org/officeDocument/2006/relationships/image"/><Relationship Id="rId5" Target="../media/image13.png" Type="http://schemas.openxmlformats.org/officeDocument/2006/relationships/image"/><Relationship Id="rId6" Target="../media/image1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9.jpeg" Type="http://schemas.openxmlformats.org/officeDocument/2006/relationships/image"/><Relationship Id="rId4" Target="../media/image20.jpe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250350" y="0"/>
            <a:ext cx="16037650" cy="10287000"/>
            <a:chOff x="0" y="0"/>
            <a:chExt cx="4223908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23908" cy="2709333"/>
            </a:xfrm>
            <a:custGeom>
              <a:avLst/>
              <a:gdLst/>
              <a:ahLst/>
              <a:cxnLst/>
              <a:rect r="r" b="b" t="t" l="l"/>
              <a:pathLst>
                <a:path h="2709333" w="4223908">
                  <a:moveTo>
                    <a:pt x="0" y="0"/>
                  </a:moveTo>
                  <a:lnTo>
                    <a:pt x="4223908" y="0"/>
                  </a:lnTo>
                  <a:lnTo>
                    <a:pt x="42239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223908" cy="2766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7542771" y="3171825"/>
            <a:ext cx="10046846" cy="3943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599"/>
              </a:lnSpc>
            </a:pPr>
            <a:r>
              <a:rPr lang="en-US" sz="12999">
                <a:solidFill>
                  <a:srgbClr val="054BBD"/>
                </a:solidFill>
                <a:latin typeface="Anton"/>
                <a:ea typeface="Anton"/>
                <a:cs typeface="Anton"/>
                <a:sym typeface="Anton"/>
              </a:rPr>
              <a:t>PARCOURS DE </a:t>
            </a:r>
          </a:p>
          <a:p>
            <a:pPr algn="l">
              <a:lnSpc>
                <a:spcPts val="15599"/>
              </a:lnSpc>
            </a:pPr>
            <a:r>
              <a:rPr lang="en-US" sz="12999">
                <a:solidFill>
                  <a:srgbClr val="054BBD"/>
                </a:solidFill>
                <a:latin typeface="Anton"/>
                <a:ea typeface="Anton"/>
                <a:cs typeface="Anton"/>
                <a:sym typeface="Anton"/>
              </a:rPr>
              <a:t>CERTIFICATIONS</a:t>
            </a:r>
          </a:p>
        </p:txBody>
      </p:sp>
      <p:sp>
        <p:nvSpPr>
          <p:cNvPr name="Freeform 7" id="7"/>
          <p:cNvSpPr/>
          <p:nvPr/>
        </p:nvSpPr>
        <p:spPr>
          <a:xfrm flipH="false" flipV="true" rot="-5400000">
            <a:off x="-3669410" y="-1790295"/>
            <a:ext cx="15496129" cy="8658462"/>
          </a:xfrm>
          <a:custGeom>
            <a:avLst/>
            <a:gdLst/>
            <a:ahLst/>
            <a:cxnLst/>
            <a:rect r="r" b="b" t="t" l="l"/>
            <a:pathLst>
              <a:path h="8658462" w="15496129">
                <a:moveTo>
                  <a:pt x="0" y="8658462"/>
                </a:moveTo>
                <a:lnTo>
                  <a:pt x="15496129" y="8658462"/>
                </a:lnTo>
                <a:lnTo>
                  <a:pt x="15496129" y="0"/>
                </a:lnTo>
                <a:lnTo>
                  <a:pt x="0" y="0"/>
                </a:lnTo>
                <a:lnTo>
                  <a:pt x="0" y="8658462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499115" y="1940488"/>
            <a:ext cx="2727584" cy="692362"/>
          </a:xfrm>
          <a:custGeom>
            <a:avLst/>
            <a:gdLst/>
            <a:ahLst/>
            <a:cxnLst/>
            <a:rect r="r" b="b" t="t" l="l"/>
            <a:pathLst>
              <a:path h="692362" w="2727584">
                <a:moveTo>
                  <a:pt x="0" y="0"/>
                </a:moveTo>
                <a:lnTo>
                  <a:pt x="2727584" y="0"/>
                </a:lnTo>
                <a:lnTo>
                  <a:pt x="2727584" y="692362"/>
                </a:lnTo>
                <a:lnTo>
                  <a:pt x="0" y="6923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150825" y="8081425"/>
            <a:ext cx="2161779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54BBD"/>
                </a:solidFill>
                <a:latin typeface="Nunito"/>
                <a:ea typeface="Nunito"/>
                <a:cs typeface="Nunito"/>
                <a:sym typeface="Nunito"/>
              </a:rPr>
              <a:t>BTS SIO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150825" y="7177623"/>
            <a:ext cx="4812860" cy="1950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90"/>
              </a:lnSpc>
            </a:pPr>
            <a:r>
              <a:rPr lang="en-US" sz="5636">
                <a:solidFill>
                  <a:srgbClr val="054BBD"/>
                </a:solidFill>
                <a:latin typeface="Nunito"/>
                <a:ea typeface="Nunito"/>
                <a:cs typeface="Nunito"/>
                <a:sym typeface="Nunito"/>
              </a:rPr>
              <a:t>LEBAS Julien</a:t>
            </a:r>
          </a:p>
          <a:p>
            <a:pPr algn="l">
              <a:lnSpc>
                <a:spcPts val="7890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8518" r="0" b="-6851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62701" y="-95038"/>
            <a:ext cx="18143802" cy="10287000"/>
            <a:chOff x="0" y="0"/>
            <a:chExt cx="4778615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778615" cy="2709333"/>
            </a:xfrm>
            <a:custGeom>
              <a:avLst/>
              <a:gdLst/>
              <a:ahLst/>
              <a:cxnLst/>
              <a:rect r="r" b="b" t="t" l="l"/>
              <a:pathLst>
                <a:path h="2709333" w="4778615">
                  <a:moveTo>
                    <a:pt x="0" y="0"/>
                  </a:moveTo>
                  <a:lnTo>
                    <a:pt x="4778615" y="0"/>
                  </a:lnTo>
                  <a:lnTo>
                    <a:pt x="47786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778615" cy="2766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9516351" y="1762657"/>
            <a:ext cx="6760479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>
                <a:solidFill>
                  <a:srgbClr val="054BBD"/>
                </a:solidFill>
                <a:latin typeface="Anton"/>
                <a:ea typeface="Anton"/>
                <a:cs typeface="Anton"/>
                <a:sym typeface="Anton"/>
              </a:rPr>
              <a:t>Sommaire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9516351" y="3016591"/>
            <a:ext cx="6376659" cy="1182580"/>
          </a:xfrm>
          <a:custGeom>
            <a:avLst/>
            <a:gdLst/>
            <a:ahLst/>
            <a:cxnLst/>
            <a:rect r="r" b="b" t="t" l="l"/>
            <a:pathLst>
              <a:path h="1182580" w="6376659">
                <a:moveTo>
                  <a:pt x="0" y="0"/>
                </a:moveTo>
                <a:lnTo>
                  <a:pt x="6376659" y="0"/>
                </a:lnTo>
                <a:lnTo>
                  <a:pt x="6376659" y="1182581"/>
                </a:lnTo>
                <a:lnTo>
                  <a:pt x="0" y="11825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true" rot="-5400000">
            <a:off x="-3418833" y="-584804"/>
            <a:ext cx="15496129" cy="8658462"/>
          </a:xfrm>
          <a:custGeom>
            <a:avLst/>
            <a:gdLst/>
            <a:ahLst/>
            <a:cxnLst/>
            <a:rect r="r" b="b" t="t" l="l"/>
            <a:pathLst>
              <a:path h="8658462" w="15496129">
                <a:moveTo>
                  <a:pt x="0" y="8658462"/>
                </a:moveTo>
                <a:lnTo>
                  <a:pt x="15496128" y="8658462"/>
                </a:lnTo>
                <a:lnTo>
                  <a:pt x="15496128" y="0"/>
                </a:lnTo>
                <a:lnTo>
                  <a:pt x="0" y="0"/>
                </a:lnTo>
                <a:lnTo>
                  <a:pt x="0" y="8658462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516351" y="4299245"/>
            <a:ext cx="6376659" cy="1182580"/>
          </a:xfrm>
          <a:custGeom>
            <a:avLst/>
            <a:gdLst/>
            <a:ahLst/>
            <a:cxnLst/>
            <a:rect r="r" b="b" t="t" l="l"/>
            <a:pathLst>
              <a:path h="1182580" w="6376659">
                <a:moveTo>
                  <a:pt x="0" y="0"/>
                </a:moveTo>
                <a:lnTo>
                  <a:pt x="6376659" y="0"/>
                </a:lnTo>
                <a:lnTo>
                  <a:pt x="6376659" y="1182580"/>
                </a:lnTo>
                <a:lnTo>
                  <a:pt x="0" y="11825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516351" y="5581899"/>
            <a:ext cx="6376659" cy="1182580"/>
          </a:xfrm>
          <a:custGeom>
            <a:avLst/>
            <a:gdLst/>
            <a:ahLst/>
            <a:cxnLst/>
            <a:rect r="r" b="b" t="t" l="l"/>
            <a:pathLst>
              <a:path h="1182580" w="6376659">
                <a:moveTo>
                  <a:pt x="0" y="0"/>
                </a:moveTo>
                <a:lnTo>
                  <a:pt x="6376659" y="0"/>
                </a:lnTo>
                <a:lnTo>
                  <a:pt x="6376659" y="1182580"/>
                </a:lnTo>
                <a:lnTo>
                  <a:pt x="0" y="11825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516351" y="6869254"/>
            <a:ext cx="6376659" cy="1182580"/>
          </a:xfrm>
          <a:custGeom>
            <a:avLst/>
            <a:gdLst/>
            <a:ahLst/>
            <a:cxnLst/>
            <a:rect r="r" b="b" t="t" l="l"/>
            <a:pathLst>
              <a:path h="1182580" w="6376659">
                <a:moveTo>
                  <a:pt x="0" y="0"/>
                </a:moveTo>
                <a:lnTo>
                  <a:pt x="6376659" y="0"/>
                </a:lnTo>
                <a:lnTo>
                  <a:pt x="6376659" y="1182581"/>
                </a:lnTo>
                <a:lnTo>
                  <a:pt x="0" y="11825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1121758" y="4571614"/>
            <a:ext cx="4149890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054BBD"/>
                </a:solidFill>
                <a:latin typeface="Open Sans"/>
                <a:ea typeface="Open Sans"/>
                <a:cs typeface="Open Sans"/>
                <a:sym typeface="Open Sans"/>
              </a:rPr>
              <a:t>Présentation d’ensemble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121758" y="5920459"/>
            <a:ext cx="4149890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054BBD"/>
                </a:solidFill>
                <a:latin typeface="Open Sans"/>
                <a:ea typeface="Open Sans"/>
                <a:cs typeface="Open Sans"/>
                <a:sym typeface="Open Sans"/>
              </a:rPr>
              <a:t>Mes certifications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121758" y="7269304"/>
            <a:ext cx="4149890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054BBD"/>
                </a:solidFill>
                <a:latin typeface="Open Sans"/>
                <a:ea typeface="Open Sans"/>
                <a:cs typeface="Open Sans"/>
                <a:sym typeface="Open Sans"/>
              </a:rPr>
              <a:t>Mes certifications futures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121758" y="3296117"/>
            <a:ext cx="5682966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054BBD"/>
                </a:solidFill>
                <a:latin typeface="Open Sans"/>
                <a:ea typeface="Open Sans"/>
                <a:cs typeface="Open Sans"/>
                <a:sym typeface="Open Sans"/>
              </a:rPr>
              <a:t>À quoi servent les certifications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6475357" y="1028700"/>
            <a:ext cx="2727584" cy="692362"/>
          </a:xfrm>
          <a:custGeom>
            <a:avLst/>
            <a:gdLst/>
            <a:ahLst/>
            <a:cxnLst/>
            <a:rect r="r" b="b" t="t" l="l"/>
            <a:pathLst>
              <a:path h="692362" w="2727584">
                <a:moveTo>
                  <a:pt x="0" y="0"/>
                </a:moveTo>
                <a:lnTo>
                  <a:pt x="2727584" y="0"/>
                </a:lnTo>
                <a:lnTo>
                  <a:pt x="2727584" y="692362"/>
                </a:lnTo>
                <a:lnTo>
                  <a:pt x="0" y="6923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54BB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01617" y="663892"/>
            <a:ext cx="13281961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À quoi servent les certifications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872386" y="3736997"/>
            <a:ext cx="3336483" cy="4816446"/>
          </a:xfrm>
          <a:custGeom>
            <a:avLst/>
            <a:gdLst/>
            <a:ahLst/>
            <a:cxnLst/>
            <a:rect r="r" b="b" t="t" l="l"/>
            <a:pathLst>
              <a:path h="4816446" w="3336483">
                <a:moveTo>
                  <a:pt x="0" y="0"/>
                </a:moveTo>
                <a:lnTo>
                  <a:pt x="3336483" y="0"/>
                </a:lnTo>
                <a:lnTo>
                  <a:pt x="3336483" y="4816445"/>
                </a:lnTo>
                <a:lnTo>
                  <a:pt x="0" y="4816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385241" y="4448175"/>
            <a:ext cx="2310772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Valoriser ses compétences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5606064" y="3736997"/>
            <a:ext cx="3336483" cy="4816446"/>
          </a:xfrm>
          <a:custGeom>
            <a:avLst/>
            <a:gdLst/>
            <a:ahLst/>
            <a:cxnLst/>
            <a:rect r="r" b="b" t="t" l="l"/>
            <a:pathLst>
              <a:path h="4816446" w="3336483">
                <a:moveTo>
                  <a:pt x="0" y="0"/>
                </a:moveTo>
                <a:lnTo>
                  <a:pt x="3336484" y="0"/>
                </a:lnTo>
                <a:lnTo>
                  <a:pt x="3336484" y="4816445"/>
                </a:lnTo>
                <a:lnTo>
                  <a:pt x="0" y="4816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118920" y="4448175"/>
            <a:ext cx="2310772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Booster sa carrière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9342598" y="3736997"/>
            <a:ext cx="3336483" cy="4816446"/>
          </a:xfrm>
          <a:custGeom>
            <a:avLst/>
            <a:gdLst/>
            <a:ahLst/>
            <a:cxnLst/>
            <a:rect r="r" b="b" t="t" l="l"/>
            <a:pathLst>
              <a:path h="4816446" w="3336483">
                <a:moveTo>
                  <a:pt x="0" y="0"/>
                </a:moveTo>
                <a:lnTo>
                  <a:pt x="3336483" y="0"/>
                </a:lnTo>
                <a:lnTo>
                  <a:pt x="3336483" y="4816445"/>
                </a:lnTo>
                <a:lnTo>
                  <a:pt x="0" y="4816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855453" y="4676775"/>
            <a:ext cx="2310772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Se spécialiser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3079131" y="3736997"/>
            <a:ext cx="3336483" cy="4816446"/>
          </a:xfrm>
          <a:custGeom>
            <a:avLst/>
            <a:gdLst/>
            <a:ahLst/>
            <a:cxnLst/>
            <a:rect r="r" b="b" t="t" l="l"/>
            <a:pathLst>
              <a:path h="4816446" w="3336483">
                <a:moveTo>
                  <a:pt x="0" y="0"/>
                </a:moveTo>
                <a:lnTo>
                  <a:pt x="3336483" y="0"/>
                </a:lnTo>
                <a:lnTo>
                  <a:pt x="3336483" y="4816445"/>
                </a:lnTo>
                <a:lnTo>
                  <a:pt x="0" y="4816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3591986" y="4448175"/>
            <a:ext cx="2310772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Être reconnu à l’international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123402" y="6132039"/>
            <a:ext cx="2825437" cy="2333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>
                <a:solidFill>
                  <a:srgbClr val="054BBD"/>
                </a:solidFill>
                <a:latin typeface="Open Sans"/>
                <a:ea typeface="Open Sans"/>
                <a:cs typeface="Open Sans"/>
                <a:sym typeface="Open Sans"/>
              </a:rPr>
              <a:t>Elles prouvent officiellement la maîtrise de technologies ou de compétences spécifiques, utiles pour se démarquer.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863015" y="6134100"/>
            <a:ext cx="2825437" cy="2333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199">
                <a:solidFill>
                  <a:srgbClr val="054BBD"/>
                </a:solidFill>
                <a:latin typeface="Open Sans"/>
                <a:ea typeface="Open Sans"/>
                <a:cs typeface="Open Sans"/>
                <a:sym typeface="Open Sans"/>
              </a:rPr>
              <a:t>Elles augmentent les chances d’être recruté et peuvent ouvrir l’accès à des postes plus techniques ou mieux payés.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599773" y="6132039"/>
            <a:ext cx="2823628" cy="2333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199">
                <a:solidFill>
                  <a:srgbClr val="054BBD"/>
                </a:solidFill>
                <a:latin typeface="Open Sans"/>
                <a:ea typeface="Open Sans"/>
                <a:cs typeface="Open Sans"/>
                <a:sym typeface="Open Sans"/>
              </a:rPr>
              <a:t>Elles permettent de se concentrer sur un domaine précis (réseaux, cloud, sécurité…) et d’approfondir ses connaissances.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206892" y="6322539"/>
            <a:ext cx="3080960" cy="2000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199">
                <a:solidFill>
                  <a:srgbClr val="054BBD"/>
                </a:solidFill>
                <a:latin typeface="Open Sans"/>
                <a:ea typeface="Open Sans"/>
                <a:cs typeface="Open Sans"/>
                <a:sym typeface="Open Sans"/>
              </a:rPr>
              <a:t>Les certifications sont souvent valables dans le monde entier, ce qui facilite le travail à l’étranger ou dans des entreprises globales.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-5400000">
            <a:off x="-302288" y="-1542348"/>
            <a:ext cx="3346683" cy="6431379"/>
          </a:xfrm>
          <a:custGeom>
            <a:avLst/>
            <a:gdLst/>
            <a:ahLst/>
            <a:cxnLst/>
            <a:rect r="r" b="b" t="t" l="l"/>
            <a:pathLst>
              <a:path h="6431379" w="3346683">
                <a:moveTo>
                  <a:pt x="0" y="0"/>
                </a:moveTo>
                <a:lnTo>
                  <a:pt x="3346683" y="0"/>
                </a:lnTo>
                <a:lnTo>
                  <a:pt x="3346683" y="6431379"/>
                </a:lnTo>
                <a:lnTo>
                  <a:pt x="0" y="64313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true" rot="-5400000">
            <a:off x="15243605" y="-1542348"/>
            <a:ext cx="3346683" cy="6431379"/>
          </a:xfrm>
          <a:custGeom>
            <a:avLst/>
            <a:gdLst/>
            <a:ahLst/>
            <a:cxnLst/>
            <a:rect r="r" b="b" t="t" l="l"/>
            <a:pathLst>
              <a:path h="6431379" w="3346683">
                <a:moveTo>
                  <a:pt x="0" y="6431379"/>
                </a:moveTo>
                <a:lnTo>
                  <a:pt x="3346683" y="6431379"/>
                </a:lnTo>
                <a:lnTo>
                  <a:pt x="3346683" y="0"/>
                </a:lnTo>
                <a:lnTo>
                  <a:pt x="0" y="0"/>
                </a:lnTo>
                <a:lnTo>
                  <a:pt x="0" y="6431379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54BB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353890" y="419100"/>
            <a:ext cx="14218981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Les certifications proposées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5400000">
            <a:off x="405579" y="-2909327"/>
            <a:ext cx="4282420" cy="8229600"/>
          </a:xfrm>
          <a:custGeom>
            <a:avLst/>
            <a:gdLst/>
            <a:ahLst/>
            <a:cxnLst/>
            <a:rect r="r" b="b" t="t" l="l"/>
            <a:pathLst>
              <a:path h="8229600" w="4282420">
                <a:moveTo>
                  <a:pt x="0" y="0"/>
                </a:moveTo>
                <a:lnTo>
                  <a:pt x="4282420" y="0"/>
                </a:lnTo>
                <a:lnTo>
                  <a:pt x="42824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5400000">
            <a:off x="14143692" y="5030693"/>
            <a:ext cx="4282420" cy="8229600"/>
          </a:xfrm>
          <a:custGeom>
            <a:avLst/>
            <a:gdLst/>
            <a:ahLst/>
            <a:cxnLst/>
            <a:rect r="r" b="b" t="t" l="l"/>
            <a:pathLst>
              <a:path h="8229600" w="4282420">
                <a:moveTo>
                  <a:pt x="4282420" y="8229600"/>
                </a:moveTo>
                <a:lnTo>
                  <a:pt x="0" y="8229600"/>
                </a:lnTo>
                <a:lnTo>
                  <a:pt x="0" y="0"/>
                </a:lnTo>
                <a:lnTo>
                  <a:pt x="4282420" y="0"/>
                </a:lnTo>
                <a:lnTo>
                  <a:pt x="4282420" y="82296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381425" y="2198225"/>
            <a:ext cx="5830310" cy="1953455"/>
          </a:xfrm>
          <a:custGeom>
            <a:avLst/>
            <a:gdLst/>
            <a:ahLst/>
            <a:cxnLst/>
            <a:rect r="r" b="b" t="t" l="l"/>
            <a:pathLst>
              <a:path h="1953455" w="5830310">
                <a:moveTo>
                  <a:pt x="0" y="0"/>
                </a:moveTo>
                <a:lnTo>
                  <a:pt x="5830310" y="0"/>
                </a:lnTo>
                <a:lnTo>
                  <a:pt x="5830310" y="1953455"/>
                </a:lnTo>
                <a:lnTo>
                  <a:pt x="0" y="1953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36434" y="5538165"/>
            <a:ext cx="3661721" cy="2932237"/>
          </a:xfrm>
          <a:custGeom>
            <a:avLst/>
            <a:gdLst/>
            <a:ahLst/>
            <a:cxnLst/>
            <a:rect r="r" b="b" t="t" l="l"/>
            <a:pathLst>
              <a:path h="2932237" w="3661721">
                <a:moveTo>
                  <a:pt x="0" y="0"/>
                </a:moveTo>
                <a:lnTo>
                  <a:pt x="3661721" y="0"/>
                </a:lnTo>
                <a:lnTo>
                  <a:pt x="3661721" y="2932237"/>
                </a:lnTo>
                <a:lnTo>
                  <a:pt x="0" y="29322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059504" y="2198225"/>
            <a:ext cx="4852851" cy="2733297"/>
          </a:xfrm>
          <a:custGeom>
            <a:avLst/>
            <a:gdLst/>
            <a:ahLst/>
            <a:cxnLst/>
            <a:rect r="r" b="b" t="t" l="l"/>
            <a:pathLst>
              <a:path h="2733297" w="4852851">
                <a:moveTo>
                  <a:pt x="0" y="0"/>
                </a:moveTo>
                <a:lnTo>
                  <a:pt x="4852851" y="0"/>
                </a:lnTo>
                <a:lnTo>
                  <a:pt x="4852851" y="2733297"/>
                </a:lnTo>
                <a:lnTo>
                  <a:pt x="0" y="27332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963389" y="5538165"/>
            <a:ext cx="4645009" cy="3091042"/>
          </a:xfrm>
          <a:custGeom>
            <a:avLst/>
            <a:gdLst/>
            <a:ahLst/>
            <a:cxnLst/>
            <a:rect r="r" b="b" t="t" l="l"/>
            <a:pathLst>
              <a:path h="3091042" w="4645009">
                <a:moveTo>
                  <a:pt x="0" y="0"/>
                </a:moveTo>
                <a:lnTo>
                  <a:pt x="4645009" y="0"/>
                </a:lnTo>
                <a:lnTo>
                  <a:pt x="4645009" y="3091042"/>
                </a:lnTo>
                <a:lnTo>
                  <a:pt x="0" y="30910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54BB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942663" y="419100"/>
            <a:ext cx="11316637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Mes certifications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5400000">
            <a:off x="405579" y="-2909327"/>
            <a:ext cx="4282420" cy="8229600"/>
          </a:xfrm>
          <a:custGeom>
            <a:avLst/>
            <a:gdLst/>
            <a:ahLst/>
            <a:cxnLst/>
            <a:rect r="r" b="b" t="t" l="l"/>
            <a:pathLst>
              <a:path h="8229600" w="4282420">
                <a:moveTo>
                  <a:pt x="0" y="0"/>
                </a:moveTo>
                <a:lnTo>
                  <a:pt x="4282420" y="0"/>
                </a:lnTo>
                <a:lnTo>
                  <a:pt x="42824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5400000">
            <a:off x="14143692" y="5030693"/>
            <a:ext cx="4282420" cy="8229600"/>
          </a:xfrm>
          <a:custGeom>
            <a:avLst/>
            <a:gdLst/>
            <a:ahLst/>
            <a:cxnLst/>
            <a:rect r="r" b="b" t="t" l="l"/>
            <a:pathLst>
              <a:path h="8229600" w="4282420">
                <a:moveTo>
                  <a:pt x="4282420" y="8229600"/>
                </a:moveTo>
                <a:lnTo>
                  <a:pt x="0" y="8229600"/>
                </a:lnTo>
                <a:lnTo>
                  <a:pt x="0" y="0"/>
                </a:lnTo>
                <a:lnTo>
                  <a:pt x="4282420" y="0"/>
                </a:lnTo>
                <a:lnTo>
                  <a:pt x="4282420" y="82296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57006" y="1638300"/>
            <a:ext cx="5863731" cy="3877392"/>
          </a:xfrm>
          <a:custGeom>
            <a:avLst/>
            <a:gdLst/>
            <a:ahLst/>
            <a:cxnLst/>
            <a:rect r="r" b="b" t="t" l="l"/>
            <a:pathLst>
              <a:path h="3877392" w="5863731">
                <a:moveTo>
                  <a:pt x="0" y="0"/>
                </a:moveTo>
                <a:lnTo>
                  <a:pt x="5863731" y="0"/>
                </a:lnTo>
                <a:lnTo>
                  <a:pt x="5863731" y="3877392"/>
                </a:lnTo>
                <a:lnTo>
                  <a:pt x="0" y="38773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661589" y="1638300"/>
            <a:ext cx="5422926" cy="3877392"/>
          </a:xfrm>
          <a:custGeom>
            <a:avLst/>
            <a:gdLst/>
            <a:ahLst/>
            <a:cxnLst/>
            <a:rect r="r" b="b" t="t" l="l"/>
            <a:pathLst>
              <a:path h="3877392" w="5422926">
                <a:moveTo>
                  <a:pt x="0" y="0"/>
                </a:moveTo>
                <a:lnTo>
                  <a:pt x="5422926" y="0"/>
                </a:lnTo>
                <a:lnTo>
                  <a:pt x="5422926" y="3877392"/>
                </a:lnTo>
                <a:lnTo>
                  <a:pt x="0" y="38773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522665" y="1638300"/>
            <a:ext cx="5348127" cy="3877392"/>
          </a:xfrm>
          <a:custGeom>
            <a:avLst/>
            <a:gdLst/>
            <a:ahLst/>
            <a:cxnLst/>
            <a:rect r="r" b="b" t="t" l="l"/>
            <a:pathLst>
              <a:path h="3877392" w="5348127">
                <a:moveTo>
                  <a:pt x="0" y="0"/>
                </a:moveTo>
                <a:lnTo>
                  <a:pt x="5348128" y="0"/>
                </a:lnTo>
                <a:lnTo>
                  <a:pt x="5348128" y="3877392"/>
                </a:lnTo>
                <a:lnTo>
                  <a:pt x="0" y="38773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661589" y="5866678"/>
            <a:ext cx="5422926" cy="3931622"/>
          </a:xfrm>
          <a:custGeom>
            <a:avLst/>
            <a:gdLst/>
            <a:ahLst/>
            <a:cxnLst/>
            <a:rect r="r" b="b" t="t" l="l"/>
            <a:pathLst>
              <a:path h="3931622" w="5422926">
                <a:moveTo>
                  <a:pt x="0" y="0"/>
                </a:moveTo>
                <a:lnTo>
                  <a:pt x="5422926" y="0"/>
                </a:lnTo>
                <a:lnTo>
                  <a:pt x="5422926" y="3931621"/>
                </a:lnTo>
                <a:lnTo>
                  <a:pt x="0" y="39316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54BB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942663" y="419100"/>
            <a:ext cx="11316637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Certifications futures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5400000">
            <a:off x="405579" y="-2909327"/>
            <a:ext cx="4282420" cy="8229600"/>
          </a:xfrm>
          <a:custGeom>
            <a:avLst/>
            <a:gdLst/>
            <a:ahLst/>
            <a:cxnLst/>
            <a:rect r="r" b="b" t="t" l="l"/>
            <a:pathLst>
              <a:path h="8229600" w="4282420">
                <a:moveTo>
                  <a:pt x="0" y="0"/>
                </a:moveTo>
                <a:lnTo>
                  <a:pt x="4282420" y="0"/>
                </a:lnTo>
                <a:lnTo>
                  <a:pt x="42824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5400000">
            <a:off x="14143692" y="5030693"/>
            <a:ext cx="4282420" cy="8229600"/>
          </a:xfrm>
          <a:custGeom>
            <a:avLst/>
            <a:gdLst/>
            <a:ahLst/>
            <a:cxnLst/>
            <a:rect r="r" b="b" t="t" l="l"/>
            <a:pathLst>
              <a:path h="8229600" w="4282420">
                <a:moveTo>
                  <a:pt x="4282420" y="8229600"/>
                </a:moveTo>
                <a:lnTo>
                  <a:pt x="0" y="8229600"/>
                </a:lnTo>
                <a:lnTo>
                  <a:pt x="0" y="0"/>
                </a:lnTo>
                <a:lnTo>
                  <a:pt x="4282420" y="0"/>
                </a:lnTo>
                <a:lnTo>
                  <a:pt x="4282420" y="82296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718235" y="1723212"/>
            <a:ext cx="3747784" cy="3747784"/>
          </a:xfrm>
          <a:custGeom>
            <a:avLst/>
            <a:gdLst/>
            <a:ahLst/>
            <a:cxnLst/>
            <a:rect r="r" b="b" t="t" l="l"/>
            <a:pathLst>
              <a:path h="3747784" w="3747784">
                <a:moveTo>
                  <a:pt x="0" y="0"/>
                </a:moveTo>
                <a:lnTo>
                  <a:pt x="3747784" y="0"/>
                </a:lnTo>
                <a:lnTo>
                  <a:pt x="3747784" y="3747785"/>
                </a:lnTo>
                <a:lnTo>
                  <a:pt x="0" y="37477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16566" y="1723212"/>
            <a:ext cx="5599060" cy="3727676"/>
          </a:xfrm>
          <a:custGeom>
            <a:avLst/>
            <a:gdLst/>
            <a:ahLst/>
            <a:cxnLst/>
            <a:rect r="r" b="b" t="t" l="l"/>
            <a:pathLst>
              <a:path h="3727676" w="5599060">
                <a:moveTo>
                  <a:pt x="0" y="0"/>
                </a:moveTo>
                <a:lnTo>
                  <a:pt x="5599060" y="0"/>
                </a:lnTo>
                <a:lnTo>
                  <a:pt x="5599060" y="3727676"/>
                </a:lnTo>
                <a:lnTo>
                  <a:pt x="0" y="37276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978629" y="1638300"/>
            <a:ext cx="4172078" cy="4172078"/>
          </a:xfrm>
          <a:custGeom>
            <a:avLst/>
            <a:gdLst/>
            <a:ahLst/>
            <a:cxnLst/>
            <a:rect r="r" b="b" t="t" l="l"/>
            <a:pathLst>
              <a:path h="4172078" w="4172078">
                <a:moveTo>
                  <a:pt x="0" y="0"/>
                </a:moveTo>
                <a:lnTo>
                  <a:pt x="4172078" y="0"/>
                </a:lnTo>
                <a:lnTo>
                  <a:pt x="4172078" y="4172078"/>
                </a:lnTo>
                <a:lnTo>
                  <a:pt x="0" y="41720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394683" y="5556722"/>
            <a:ext cx="4394888" cy="4394888"/>
          </a:xfrm>
          <a:custGeom>
            <a:avLst/>
            <a:gdLst/>
            <a:ahLst/>
            <a:cxnLst/>
            <a:rect r="r" b="b" t="t" l="l"/>
            <a:pathLst>
              <a:path h="4394888" w="4394888">
                <a:moveTo>
                  <a:pt x="0" y="0"/>
                </a:moveTo>
                <a:lnTo>
                  <a:pt x="4394888" y="0"/>
                </a:lnTo>
                <a:lnTo>
                  <a:pt x="4394888" y="4394888"/>
                </a:lnTo>
                <a:lnTo>
                  <a:pt x="0" y="43948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DAGqE4ARMOs</dc:identifier>
  <dcterms:modified xsi:type="dcterms:W3CDTF">2011-08-01T06:04:30Z</dcterms:modified>
  <cp:revision>1</cp:revision>
  <dc:title>White Blue Minimalist Advertising Presentation</dc:title>
</cp:coreProperties>
</file>